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224" autoAdjust="0"/>
    <p:restoredTop sz="95055" autoAdjust="0"/>
  </p:normalViewPr>
  <p:slideViewPr>
    <p:cSldViewPr>
      <p:cViewPr>
        <p:scale>
          <a:sx n="100" d="100"/>
          <a:sy n="100" d="100"/>
        </p:scale>
        <p:origin x="-94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967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099" y="0"/>
            <a:ext cx="2944958" cy="496967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300"/>
            </a:lvl1pPr>
          </a:lstStyle>
          <a:p>
            <a:fld id="{CF05964A-BF8C-4CC2-AB60-38834500A19C}" type="datetimeFigureOut">
              <a:rPr lang="sv-SE" smtClean="0"/>
              <a:pPr/>
              <a:t>2013-09-18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2" tIns="45921" rIns="91842" bIns="45921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606" y="4715632"/>
            <a:ext cx="5438464" cy="4467939"/>
          </a:xfrm>
          <a:prstGeom prst="rect">
            <a:avLst/>
          </a:prstGeom>
        </p:spPr>
        <p:txBody>
          <a:bodyPr vert="horz" lIns="91842" tIns="45921" rIns="91842" bIns="45921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674"/>
            <a:ext cx="2944958" cy="496966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099" y="9429674"/>
            <a:ext cx="2944958" cy="496966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300"/>
            </a:lvl1pPr>
          </a:lstStyle>
          <a:p>
            <a:fld id="{D5CCE210-162E-46F2-93D5-B01887BAADD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593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E210-162E-46F2-93D5-B01887BAADDF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3B25-86E6-4068-87F5-588261F1AA43}" type="datetimeFigureOut">
              <a:rPr lang="sv-SE" smtClean="0"/>
              <a:pPr/>
              <a:t>2013-09-18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0F2-490E-4FD2-BBFF-7D1AC459D84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3B25-86E6-4068-87F5-588261F1AA43}" type="datetimeFigureOut">
              <a:rPr lang="sv-SE" smtClean="0"/>
              <a:pPr/>
              <a:t>2013-09-18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0F2-490E-4FD2-BBFF-7D1AC459D84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3B25-86E6-4068-87F5-588261F1AA43}" type="datetimeFigureOut">
              <a:rPr lang="sv-SE" smtClean="0"/>
              <a:pPr/>
              <a:t>2013-09-18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0F2-490E-4FD2-BBFF-7D1AC459D84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3B25-86E6-4068-87F5-588261F1AA43}" type="datetimeFigureOut">
              <a:rPr lang="sv-SE" smtClean="0"/>
              <a:pPr/>
              <a:t>2013-09-18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0F2-490E-4FD2-BBFF-7D1AC459D84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3B25-86E6-4068-87F5-588261F1AA43}" type="datetimeFigureOut">
              <a:rPr lang="sv-SE" smtClean="0"/>
              <a:pPr/>
              <a:t>2013-09-18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0F2-490E-4FD2-BBFF-7D1AC459D84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3B25-86E6-4068-87F5-588261F1AA43}" type="datetimeFigureOut">
              <a:rPr lang="sv-SE" smtClean="0"/>
              <a:pPr/>
              <a:t>2013-09-18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0F2-490E-4FD2-BBFF-7D1AC459D84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3B25-86E6-4068-87F5-588261F1AA43}" type="datetimeFigureOut">
              <a:rPr lang="sv-SE" smtClean="0"/>
              <a:pPr/>
              <a:t>2013-09-18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0F2-490E-4FD2-BBFF-7D1AC459D84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3B25-86E6-4068-87F5-588261F1AA43}" type="datetimeFigureOut">
              <a:rPr lang="sv-SE" smtClean="0"/>
              <a:pPr/>
              <a:t>2013-09-18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0F2-490E-4FD2-BBFF-7D1AC459D84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3B25-86E6-4068-87F5-588261F1AA43}" type="datetimeFigureOut">
              <a:rPr lang="sv-SE" smtClean="0"/>
              <a:pPr/>
              <a:t>2013-09-18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0F2-490E-4FD2-BBFF-7D1AC459D84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3B25-86E6-4068-87F5-588261F1AA43}" type="datetimeFigureOut">
              <a:rPr lang="sv-SE" smtClean="0"/>
              <a:pPr/>
              <a:t>2013-09-18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0F2-490E-4FD2-BBFF-7D1AC459D84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3B25-86E6-4068-87F5-588261F1AA43}" type="datetimeFigureOut">
              <a:rPr lang="sv-SE" smtClean="0"/>
              <a:pPr/>
              <a:t>2013-09-18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D0F2-490E-4FD2-BBFF-7D1AC459D84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F3B25-86E6-4068-87F5-588261F1AA43}" type="datetimeFigureOut">
              <a:rPr lang="sv-SE" smtClean="0"/>
              <a:pPr/>
              <a:t>2013-09-18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2D0F2-490E-4FD2-BBFF-7D1AC459D84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" y="379154"/>
            <a:ext cx="9143999" cy="6084541"/>
          </a:xfrm>
          <a:prstGeom prst="rect">
            <a:avLst/>
          </a:prstGeom>
        </p:spPr>
      </p:pic>
      <p:sp>
        <p:nvSpPr>
          <p:cNvPr id="39" name="Rektangel med rundade hörn 38"/>
          <p:cNvSpPr/>
          <p:nvPr/>
        </p:nvSpPr>
        <p:spPr>
          <a:xfrm>
            <a:off x="36004" y="0"/>
            <a:ext cx="9144000" cy="685800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3" name="textruta 82"/>
          <p:cNvSpPr txBox="1"/>
          <p:nvPr/>
        </p:nvSpPr>
        <p:spPr>
          <a:xfrm>
            <a:off x="477886" y="120220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>
                <a:solidFill>
                  <a:schemeClr val="bg1"/>
                </a:solidFill>
                <a:latin typeface="Tw Cen MT" pitchFamily="34" charset="0"/>
              </a:rPr>
              <a:t>torsdag</a:t>
            </a:r>
            <a:endParaRPr lang="sv-SE" sz="20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84" name="textruta 83"/>
          <p:cNvSpPr txBox="1"/>
          <p:nvPr/>
        </p:nvSpPr>
        <p:spPr>
          <a:xfrm>
            <a:off x="491959" y="2358239"/>
            <a:ext cx="1234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 smtClean="0">
                <a:solidFill>
                  <a:schemeClr val="bg1"/>
                </a:solidFill>
                <a:latin typeface="Tw Cen MT" pitchFamily="34" charset="0"/>
              </a:rPr>
              <a:t>fredag</a:t>
            </a:r>
            <a:endParaRPr lang="sv-SE" sz="20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85" name="textruta 84"/>
          <p:cNvSpPr txBox="1"/>
          <p:nvPr/>
        </p:nvSpPr>
        <p:spPr>
          <a:xfrm>
            <a:off x="469352" y="3532946"/>
            <a:ext cx="1213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lørdag</a:t>
            </a:r>
            <a:endParaRPr lang="sv-SE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75" name="Rektangel med rundade hörn 56"/>
          <p:cNvSpPr/>
          <p:nvPr/>
        </p:nvSpPr>
        <p:spPr>
          <a:xfrm>
            <a:off x="294021" y="1602314"/>
            <a:ext cx="1545282" cy="64294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0"/>
            </a:endParaRPr>
          </a:p>
          <a:p>
            <a:pPr algn="ctr"/>
            <a:r>
              <a:rPr lang="sv-SE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rPr>
              <a:t>HØYDEBANE</a:t>
            </a:r>
          </a:p>
          <a:p>
            <a:pPr algn="ctr"/>
            <a:r>
              <a:rPr lang="sv-SE" sz="900" b="1" dirty="0" smtClean="0">
                <a:solidFill>
                  <a:srgbClr val="FF0000"/>
                </a:solidFill>
                <a:latin typeface="Tw Cen MT" pitchFamily="34" charset="0"/>
              </a:rPr>
              <a:t>13.00 </a:t>
            </a:r>
            <a:r>
              <a:rPr lang="sv-SE" sz="900" b="1" dirty="0">
                <a:solidFill>
                  <a:srgbClr val="FF0000"/>
                </a:solidFill>
                <a:latin typeface="Tw Cen MT" pitchFamily="34" charset="0"/>
              </a:rPr>
              <a:t>– </a:t>
            </a:r>
            <a:r>
              <a:rPr lang="sv-SE" sz="900" b="1" dirty="0" smtClean="0">
                <a:solidFill>
                  <a:srgbClr val="FF0000"/>
                </a:solidFill>
                <a:latin typeface="Tw Cen MT" pitchFamily="34" charset="0"/>
              </a:rPr>
              <a:t>16.00</a:t>
            </a:r>
            <a:r>
              <a:rPr lang="sv-SE" sz="900" b="1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                   </a:t>
            </a:r>
            <a:r>
              <a:rPr lang="sv-SE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395 </a:t>
            </a:r>
            <a:r>
              <a:rPr lang="sv-SE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NOK </a:t>
            </a:r>
          </a:p>
          <a:p>
            <a:pPr algn="ctr"/>
            <a:r>
              <a:rPr lang="sv-SE" sz="900" b="1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 </a:t>
            </a:r>
            <a:endParaRPr lang="sv-SE" sz="900" b="1" dirty="0">
              <a:solidFill>
                <a:schemeClr val="bg1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55" name="Rektangel med rundade hörn 92"/>
          <p:cNvSpPr/>
          <p:nvPr/>
        </p:nvSpPr>
        <p:spPr>
          <a:xfrm>
            <a:off x="290414" y="5514676"/>
            <a:ext cx="8464030" cy="42963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rPr>
              <a:t>		</a:t>
            </a:r>
            <a:r>
              <a:rPr lang="nb-NO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rPr>
              <a:t> </a:t>
            </a:r>
            <a:r>
              <a:rPr lang="nb-NO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rPr>
              <a:t>          </a:t>
            </a:r>
            <a:r>
              <a:rPr lang="nb-NO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rPr>
              <a:t>KANOTUR  </a:t>
            </a:r>
            <a:r>
              <a:rPr lang="nb-NO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rPr>
              <a:t>TRYSIL   -  GRASMO</a:t>
            </a:r>
            <a:r>
              <a:rPr lang="nb-NO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rPr>
              <a:t>     </a:t>
            </a:r>
            <a:r>
              <a:rPr lang="nb-NO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rPr>
              <a:t>utlevering </a:t>
            </a:r>
            <a:r>
              <a:rPr lang="nb-NO" sz="900" b="1" dirty="0">
                <a:solidFill>
                  <a:srgbClr val="FF0000"/>
                </a:solidFill>
                <a:latin typeface="Tw Cen MT" pitchFamily="34" charset="0"/>
              </a:rPr>
              <a:t>kl. 11-13 </a:t>
            </a:r>
            <a:r>
              <a:rPr lang="nb-NO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rPr>
              <a:t>/ henting</a:t>
            </a:r>
            <a:r>
              <a:rPr lang="nb-NO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rPr>
              <a:t>  </a:t>
            </a:r>
            <a:r>
              <a:rPr lang="nb-NO" sz="900" b="1" dirty="0" smtClean="0">
                <a:solidFill>
                  <a:srgbClr val="FF0000"/>
                </a:solidFill>
                <a:latin typeface="Tw Cen MT" pitchFamily="34" charset="0"/>
              </a:rPr>
              <a:t>kl. 15.00   </a:t>
            </a:r>
            <a:r>
              <a:rPr lang="nb-N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495 NOK/KANO</a:t>
            </a:r>
            <a:r>
              <a:rPr lang="nb-NO" sz="600" b="1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/>
            </a:r>
            <a:br>
              <a:rPr lang="nb-NO" sz="600" b="1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</a:br>
            <a:endParaRPr lang="nb-NO" sz="400" b="1" dirty="0" smtClean="0">
              <a:solidFill>
                <a:schemeClr val="bg1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97" name="Rektangel med rundade hörn 56"/>
          <p:cNvSpPr/>
          <p:nvPr/>
        </p:nvSpPr>
        <p:spPr>
          <a:xfrm>
            <a:off x="290414" y="2773048"/>
            <a:ext cx="1545282" cy="64837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0"/>
            </a:endParaRPr>
          </a:p>
          <a:p>
            <a:pPr algn="ctr"/>
            <a:endParaRPr lang="sv-SE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0"/>
            </a:endParaRPr>
          </a:p>
          <a:p>
            <a:pPr algn="ctr"/>
            <a:r>
              <a:rPr lang="sv-SE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rPr>
              <a:t>FAMILIE            KLATRING</a:t>
            </a:r>
            <a:endParaRPr lang="sv-SE" sz="1050" b="1" dirty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0"/>
            </a:endParaRPr>
          </a:p>
          <a:p>
            <a:pPr algn="ctr"/>
            <a:r>
              <a:rPr lang="sv-SE" sz="900" b="1" dirty="0" smtClean="0">
                <a:solidFill>
                  <a:srgbClr val="FF0000"/>
                </a:solidFill>
                <a:latin typeface="Tw Cen MT" pitchFamily="34" charset="0"/>
              </a:rPr>
              <a:t>13.00 </a:t>
            </a:r>
            <a:r>
              <a:rPr lang="sv-SE" sz="900" b="1" dirty="0">
                <a:solidFill>
                  <a:srgbClr val="FF0000"/>
                </a:solidFill>
                <a:latin typeface="Tw Cen MT" pitchFamily="34" charset="0"/>
              </a:rPr>
              <a:t>– </a:t>
            </a:r>
            <a:r>
              <a:rPr lang="sv-SE" sz="900" b="1" dirty="0" smtClean="0">
                <a:solidFill>
                  <a:srgbClr val="FF0000"/>
                </a:solidFill>
                <a:latin typeface="Tw Cen MT" pitchFamily="34" charset="0"/>
              </a:rPr>
              <a:t>16.30</a:t>
            </a:r>
            <a:r>
              <a:rPr lang="sv-SE" sz="900" b="1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                   </a:t>
            </a:r>
            <a:r>
              <a:rPr lang="sv-SE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345 </a:t>
            </a:r>
            <a:r>
              <a:rPr lang="sv-SE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NOK </a:t>
            </a:r>
          </a:p>
          <a:p>
            <a:pPr algn="ctr"/>
            <a:endParaRPr lang="sv-SE" sz="900" b="1" dirty="0" smtClean="0">
              <a:solidFill>
                <a:srgbClr val="FF0000"/>
              </a:solidFill>
              <a:latin typeface="Tw Cen MT" pitchFamily="34" charset="0"/>
            </a:endParaRPr>
          </a:p>
          <a:p>
            <a:pPr algn="ctr"/>
            <a:r>
              <a:rPr lang="sv-SE" sz="900" b="1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 </a:t>
            </a:r>
            <a:endParaRPr lang="sv-SE" sz="900" b="1" dirty="0">
              <a:solidFill>
                <a:schemeClr val="bg1">
                  <a:lumMod val="50000"/>
                </a:schemeClr>
              </a:solidFill>
              <a:latin typeface="Tw Cen MT" pitchFamily="34" charset="0"/>
            </a:endParaRPr>
          </a:p>
        </p:txBody>
      </p:sp>
      <p:sp>
        <p:nvSpPr>
          <p:cNvPr id="99" name="Rektangel med rundade hörn 60"/>
          <p:cNvSpPr/>
          <p:nvPr/>
        </p:nvSpPr>
        <p:spPr>
          <a:xfrm>
            <a:off x="308829" y="3933056"/>
            <a:ext cx="1545282" cy="64294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100" b="1" dirty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0"/>
            </a:endParaRPr>
          </a:p>
          <a:p>
            <a:pPr algn="ctr"/>
            <a:r>
              <a:rPr lang="sv-SE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rPr>
              <a:t>FAMILIERAFTING/ FAMILIEDUCKY</a:t>
            </a:r>
            <a:endParaRPr lang="sv-SE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Tw Cen MT" pitchFamily="34" charset="0"/>
            </a:endParaRPr>
          </a:p>
          <a:p>
            <a:pPr algn="ctr"/>
            <a:r>
              <a:rPr lang="sv-SE" sz="900" b="1" dirty="0" smtClean="0">
                <a:solidFill>
                  <a:srgbClr val="FF0000"/>
                </a:solidFill>
                <a:latin typeface="Tw Cen MT" pitchFamily="34" charset="0"/>
              </a:rPr>
              <a:t>16.30 – 20.00 </a:t>
            </a:r>
          </a:p>
          <a:p>
            <a:pPr algn="ctr"/>
            <a:r>
              <a:rPr lang="sv-SE" sz="900" b="1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550 NOK </a:t>
            </a:r>
            <a:endParaRPr lang="sv-SE" sz="900" b="1" dirty="0" smtClean="0">
              <a:solidFill>
                <a:srgbClr val="FF0000"/>
              </a:solidFill>
              <a:latin typeface="Tw Cen MT" pitchFamily="34" charset="0"/>
            </a:endParaRPr>
          </a:p>
          <a:p>
            <a:pPr algn="ctr"/>
            <a:endParaRPr lang="sv-SE" sz="900" b="1" dirty="0">
              <a:solidFill>
                <a:schemeClr val="bg1">
                  <a:lumMod val="50000"/>
                </a:schemeClr>
              </a:solidFill>
              <a:latin typeface="Tw Cen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9144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6459915"/>
            <a:ext cx="9144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36004" y="2925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  <a:latin typeface="Corbel" pitchFamily="34" charset="0"/>
              </a:rPr>
              <a:t>HØSTFERIEPROGRAM </a:t>
            </a:r>
            <a:r>
              <a:rPr lang="nb-NO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nb-NO" b="1" dirty="0" smtClean="0">
                <a:solidFill>
                  <a:schemeClr val="bg1"/>
                </a:solidFill>
                <a:latin typeface="Corbel" pitchFamily="34" charset="0"/>
              </a:rPr>
              <a:t>2013</a:t>
            </a:r>
            <a:endParaRPr lang="nb-NO" b="1" dirty="0" smtClean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362422" y="5514676"/>
            <a:ext cx="211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ONSDAG-LØRDAG:</a:t>
            </a:r>
            <a:endParaRPr lang="en-US" dirty="0"/>
          </a:p>
        </p:txBody>
      </p:sp>
      <p:sp>
        <p:nvSpPr>
          <p:cNvPr id="7" name="TekstSylinder 6"/>
          <p:cNvSpPr txBox="1"/>
          <p:nvPr/>
        </p:nvSpPr>
        <p:spPr>
          <a:xfrm>
            <a:off x="89662" y="6491763"/>
            <a:ext cx="9036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 smtClean="0">
                <a:solidFill>
                  <a:schemeClr val="bg1"/>
                </a:solidFill>
                <a:latin typeface="Corbel" pitchFamily="34" charset="0"/>
              </a:rPr>
              <a:t>Trysilguidene       </a:t>
            </a:r>
            <a:r>
              <a:rPr lang="nb-NO" sz="1400" b="1" dirty="0">
                <a:solidFill>
                  <a:schemeClr val="bg1"/>
                </a:solidFill>
                <a:latin typeface="Corbel" pitchFamily="34" charset="0"/>
              </a:rPr>
              <a:t>|</a:t>
            </a:r>
            <a:r>
              <a:rPr lang="nb-NO" sz="1400" b="1" dirty="0" smtClean="0">
                <a:solidFill>
                  <a:schemeClr val="bg1"/>
                </a:solidFill>
                <a:latin typeface="Corbel" pitchFamily="34" charset="0"/>
              </a:rPr>
              <a:t>       ( +47) 62 44 85 00    |        booking@trysilguidene.com</a:t>
            </a:r>
            <a:endParaRPr lang="en-US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51" name="textruta 50"/>
          <p:cNvSpPr txBox="1"/>
          <p:nvPr/>
        </p:nvSpPr>
        <p:spPr>
          <a:xfrm>
            <a:off x="7036741" y="47237"/>
            <a:ext cx="197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 err="1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Uke</a:t>
            </a:r>
            <a:r>
              <a:rPr lang="sv-SE" sz="14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 40    2013</a:t>
            </a:r>
            <a:endParaRPr lang="sv-SE" sz="1400" b="1" dirty="0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</p:txBody>
      </p:sp>
      <p:sp>
        <p:nvSpPr>
          <p:cNvPr id="40" name="Rektangel med rundade hörn 92"/>
          <p:cNvSpPr/>
          <p:nvPr/>
        </p:nvSpPr>
        <p:spPr>
          <a:xfrm>
            <a:off x="290414" y="4924122"/>
            <a:ext cx="8464030" cy="42963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rPr>
              <a:t>		</a:t>
            </a:r>
            <a:r>
              <a:rPr lang="nb-NO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rPr>
              <a:t> </a:t>
            </a:r>
            <a:r>
              <a:rPr lang="nb-NO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rPr>
              <a:t>          PAINTBALL PÅ GRASMO</a:t>
            </a:r>
            <a:r>
              <a:rPr lang="nb-NO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itchFamily="34" charset="0"/>
              </a:rPr>
              <a:t>     på forespørsel. Min. 8 deltakere	</a:t>
            </a:r>
            <a:r>
              <a:rPr lang="nb-NO" sz="900" b="1" dirty="0" smtClean="0">
                <a:solidFill>
                  <a:srgbClr val="FF0000"/>
                </a:solidFill>
                <a:latin typeface="Tw Cen MT" pitchFamily="34" charset="0"/>
              </a:rPr>
              <a:t>  </a:t>
            </a:r>
            <a:r>
              <a:rPr lang="nb-NO" sz="900" b="1" dirty="0" smtClean="0">
                <a:solidFill>
                  <a:schemeClr val="bg1">
                    <a:lumMod val="50000"/>
                  </a:schemeClr>
                </a:solidFill>
                <a:latin typeface="Tw Cen MT" pitchFamily="34" charset="0"/>
              </a:rPr>
              <a:t> </a:t>
            </a:r>
            <a:r>
              <a:rPr lang="nb-N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w Cen MT" pitchFamily="34" charset="0"/>
              </a:rPr>
              <a:t>400 NOK/PERSON</a:t>
            </a:r>
            <a:endParaRPr lang="nb-NO" sz="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w Cen MT" pitchFamily="34" charset="0"/>
            </a:endParaRPr>
          </a:p>
        </p:txBody>
      </p:sp>
      <p:sp>
        <p:nvSpPr>
          <p:cNvPr id="41" name="TekstSylinder 40"/>
          <p:cNvSpPr txBox="1"/>
          <p:nvPr/>
        </p:nvSpPr>
        <p:spPr>
          <a:xfrm>
            <a:off x="362422" y="4954274"/>
            <a:ext cx="211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HELE UKA: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55" grpId="0" animBg="1"/>
      <p:bldP spid="97" grpId="0" animBg="1"/>
      <p:bldP spid="99" grpId="0" animBg="1"/>
      <p:bldP spid="40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3868</TotalTime>
  <Words>49</Words>
  <Application>Microsoft Office PowerPoint</Application>
  <PresentationFormat>Skjermfremvisning (4:3)</PresentationFormat>
  <Paragraphs>25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2" baseType="lpstr">
      <vt:lpstr>Office-tema</vt:lpstr>
      <vt:lpstr>PowerPoint-presentasjon</vt:lpstr>
    </vt:vector>
  </TitlesOfParts>
  <Company>Skistar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jonas.fagergren</dc:creator>
  <cp:lastModifiedBy>Heidi Brenden</cp:lastModifiedBy>
  <cp:revision>492</cp:revision>
  <cp:lastPrinted>2013-01-07T14:31:17Z</cp:lastPrinted>
  <dcterms:created xsi:type="dcterms:W3CDTF">2009-10-28T10:55:07Z</dcterms:created>
  <dcterms:modified xsi:type="dcterms:W3CDTF">2013-09-18T06:59:39Z</dcterms:modified>
</cp:coreProperties>
</file>